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6" r:id="rId2"/>
    <p:sldId id="412" r:id="rId3"/>
    <p:sldId id="420" r:id="rId4"/>
    <p:sldId id="421" r:id="rId5"/>
    <p:sldId id="413" r:id="rId6"/>
    <p:sldId id="422" r:id="rId7"/>
    <p:sldId id="423" r:id="rId8"/>
    <p:sldId id="405" r:id="rId9"/>
    <p:sldId id="414" r:id="rId10"/>
    <p:sldId id="424" r:id="rId11"/>
    <p:sldId id="430" r:id="rId12"/>
    <p:sldId id="415" r:id="rId13"/>
    <p:sldId id="426" r:id="rId14"/>
    <p:sldId id="427" r:id="rId15"/>
    <p:sldId id="428" r:id="rId16"/>
    <p:sldId id="429" r:id="rId17"/>
    <p:sldId id="391" r:id="rId18"/>
    <p:sldId id="419" r:id="rId19"/>
    <p:sldId id="407" r:id="rId20"/>
    <p:sldId id="416" r:id="rId21"/>
    <p:sldId id="417" r:id="rId22"/>
    <p:sldId id="418" r:id="rId23"/>
    <p:sldId id="4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3366FF"/>
    <a:srgbClr val="0000FF"/>
    <a:srgbClr val="00FF00"/>
    <a:srgbClr val="FFFF00"/>
    <a:srgbClr val="FFFF99"/>
    <a:srgbClr val="00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613" autoAdjust="0"/>
  </p:normalViewPr>
  <p:slideViewPr>
    <p:cSldViewPr>
      <p:cViewPr>
        <p:scale>
          <a:sx n="100" d="100"/>
          <a:sy n="100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83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11661" y="1484784"/>
            <a:ext cx="5760678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5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Tin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13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0363" y="4833938"/>
            <a:ext cx="2692401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1889917" y="5828977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 2017 - 2018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558" y="1201707"/>
            <a:ext cx="230031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0"/>
            <a:ext cx="7162800" cy="55213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688" y="2060848"/>
            <a:ext cx="6519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i="1" dirty="0" err="1">
                <a:solidFill>
                  <a:srgbClr val="FF0000"/>
                </a:solidFill>
              </a:rPr>
              <a:t>Nêu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các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bước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vẽ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hình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một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bông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hoa</a:t>
            </a:r>
            <a:r>
              <a:rPr lang="en-US" sz="3200" i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5453" y="164779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do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44512" y="110225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630579"/>
            <a:ext cx="5802721" cy="417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55676" y="3284984"/>
            <a:ext cx="35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bông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4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261228" y="2441379"/>
            <a:ext cx="6163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1: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Chọn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2: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Chọn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tiếp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       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để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nét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endParaRPr lang="en-US" sz="27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3: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chọn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màu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đỏ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      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bông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hoa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màu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xanh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      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cành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lá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   </a:t>
            </a:r>
            <a:endParaRPr lang="en-US" sz="27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3" name="Picture 13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7" y="2628896"/>
            <a:ext cx="1612521" cy="15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2083" y="2133648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do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8199" y="136386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0" y="2466773"/>
            <a:ext cx="576578" cy="55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05" y="3095239"/>
            <a:ext cx="446735" cy="4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00" y="3766440"/>
            <a:ext cx="495363" cy="48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89" y="4150358"/>
            <a:ext cx="495363" cy="48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92083" y="2311452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khối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0440" y="4100589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3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8" y="2735891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709837" y="3005199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199" y="136386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688" y="2060848"/>
            <a:ext cx="5710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i="1" dirty="0" err="1">
                <a:solidFill>
                  <a:srgbClr val="FF0000"/>
                </a:solidFill>
              </a:rPr>
              <a:t>Nêu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các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bước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vẽ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hình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ngôi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nhà</a:t>
            </a:r>
            <a:r>
              <a:rPr lang="en-US" sz="3200" i="1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5453" y="164779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khối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44512" y="110225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645623"/>
            <a:ext cx="5470376" cy="382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96506" y="1000446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khối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5565" y="454914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5005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2673" y="1542688"/>
            <a:ext cx="4032448" cy="4524315"/>
            <a:chOff x="159383" y="1551445"/>
            <a:chExt cx="4032448" cy="4524315"/>
          </a:xfrm>
        </p:grpSpPr>
        <p:sp>
          <p:nvSpPr>
            <p:cNvPr id="6" name="TextBox 5"/>
            <p:cNvSpPr txBox="1"/>
            <p:nvPr/>
          </p:nvSpPr>
          <p:spPr>
            <a:xfrm>
              <a:off x="159383" y="1551445"/>
              <a:ext cx="403244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B1: </a:t>
              </a:r>
              <a:r>
                <a:rPr lang="en-US" sz="2400" dirty="0" err="1" smtClean="0"/>
                <a:t>Chọn</a:t>
              </a:r>
              <a:endParaRPr lang="en-US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B2: </a:t>
              </a:r>
              <a:r>
                <a:rPr lang="en-US" sz="2400" dirty="0" err="1" smtClean="0"/>
                <a:t>Chọn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hình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          </a:t>
              </a:r>
              <a:r>
                <a:rPr lang="en-US" sz="2400" dirty="0" err="1" smtClean="0"/>
                <a:t>hoặc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hình</a:t>
              </a:r>
              <a:r>
                <a:rPr lang="en-US" sz="2400" dirty="0" smtClean="0"/>
                <a:t> tam </a:t>
              </a:r>
              <a:r>
                <a:rPr lang="en-US" sz="2400" dirty="0" err="1" smtClean="0"/>
                <a:t>giác</a:t>
              </a:r>
              <a:r>
                <a:rPr lang="en-US" sz="2400" dirty="0" smtClean="0"/>
                <a:t>        ở </a:t>
              </a:r>
              <a:r>
                <a:rPr lang="en-US" sz="2400" dirty="0" err="1" smtClean="0"/>
                <a:t>vùng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hình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mẫu</a:t>
              </a:r>
              <a:r>
                <a:rPr lang="en-US" sz="2400" dirty="0" smtClean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B3: </a:t>
              </a:r>
              <a:r>
                <a:rPr lang="en-US" sz="2400" dirty="0" err="1" smtClean="0"/>
                <a:t>Chọn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màu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nhà</a:t>
              </a:r>
              <a:r>
                <a:rPr lang="en-US" sz="24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B4: Di </a:t>
              </a:r>
              <a:r>
                <a:rPr lang="en-US" sz="2400" dirty="0" err="1" smtClean="0"/>
                <a:t>chuyển</a:t>
              </a:r>
              <a:r>
                <a:rPr lang="en-US" sz="2400" dirty="0" smtClean="0"/>
                <a:t> con </a:t>
              </a:r>
              <a:r>
                <a:rPr lang="en-US" sz="2400" dirty="0" err="1" smtClean="0"/>
                <a:t>trỏ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chuột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vẽ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nhấn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giữ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chuột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kéo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vẽ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002" y="1582874"/>
              <a:ext cx="47625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48" y="2168860"/>
              <a:ext cx="46672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098" y="2776389"/>
              <a:ext cx="476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9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55676" y="3284984"/>
            <a:ext cx="35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4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8134" y="1089025"/>
            <a:ext cx="7667731" cy="13541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lnSpc>
                <a:spcPct val="150000"/>
              </a:lnSpc>
              <a:defRPr/>
            </a:pP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204913" y="333375"/>
            <a:ext cx="684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3600">
                <a:solidFill>
                  <a:srgbClr val="0000FF"/>
                </a:solidFill>
                <a:cs typeface="Times New Roman" pitchFamily="18" charset="0"/>
              </a:rPr>
              <a:t>Bài thực hành</a:t>
            </a:r>
            <a:r>
              <a:rPr lang="vi-VN" altLang="en-US" sz="440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altLang="en-US" sz="440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774837"/>
              </p:ext>
            </p:extLst>
          </p:nvPr>
        </p:nvGraphicFramePr>
        <p:xfrm>
          <a:off x="1204913" y="2996952"/>
          <a:ext cx="6096000" cy="30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8835"/>
                <a:gridCol w="49971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Nút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lệnh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Chức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năng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92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19" y="3493076"/>
            <a:ext cx="590541" cy="56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19" y="4181024"/>
            <a:ext cx="544812" cy="58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24" y="4761148"/>
            <a:ext cx="577237" cy="56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41" y="5553236"/>
            <a:ext cx="471913" cy="4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7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575557" y="2260584"/>
            <a:ext cx="7976360" cy="4696808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01622" y="2420888"/>
            <a:ext cx="7679361" cy="43564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4908" y="3083835"/>
            <a:ext cx="6703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Tux Paint,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tuần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: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 </a:t>
            </a:r>
            <a:r>
              <a:rPr lang="en-US" sz="2800" dirty="0" err="1" smtClean="0"/>
              <a:t>cụ</a:t>
            </a:r>
            <a:r>
              <a:rPr lang="en-US" sz="2800" dirty="0" smtClean="0"/>
              <a:t>,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r>
              <a:rPr lang="en-US" sz="2800" dirty="0" smtClean="0"/>
              <a:t>,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39653" y="4899717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nhấn</a:t>
            </a:r>
            <a:r>
              <a:rPr lang="en-US" sz="2800" dirty="0" smtClean="0"/>
              <a:t> </a:t>
            </a:r>
            <a:r>
              <a:rPr lang="en-US" sz="2800" dirty="0" err="1" smtClean="0"/>
              <a:t>nút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      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chương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1622" y="2260584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</a:rPr>
              <a:t>Em cần ghi nhớ</a:t>
            </a:r>
            <a:endParaRPr lang="en-US" sz="2800" u="sng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05" y="5013176"/>
            <a:ext cx="495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5776" y="1200013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79" y="617499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Trò</a:t>
            </a:r>
            <a:r>
              <a:rPr lang="en-US" sz="8000" spc="50" dirty="0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chơi</a:t>
            </a:r>
            <a:endParaRPr lang="en-US" sz="8000" spc="50" dirty="0">
              <a:ln w="11430">
                <a:solidFill>
                  <a:srgbClr val="0070C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nhanh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? 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đúng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0" y="3209922"/>
            <a:ext cx="2193153" cy="2994066"/>
          </a:xfrm>
          <a:prstGeom prst="rect">
            <a:avLst/>
          </a:prstGeom>
        </p:spPr>
      </p:pic>
      <p:pic>
        <p:nvPicPr>
          <p:cNvPr id="4" name="Picture 3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19" y="3136896"/>
            <a:ext cx="2193153" cy="2994066"/>
          </a:xfrm>
          <a:prstGeom prst="rect">
            <a:avLst/>
          </a:prstGeom>
        </p:spPr>
      </p:pic>
      <p:pic>
        <p:nvPicPr>
          <p:cNvPr id="6" name="Picture 5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99" y="3136896"/>
            <a:ext cx="2193153" cy="299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68974" y="2260584"/>
            <a:ext cx="881565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 smtClean="0">
                <a:latin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sao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chép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lá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cờ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thành</a:t>
            </a:r>
            <a:r>
              <a:rPr lang="en-US" sz="2200" dirty="0" smtClean="0">
                <a:latin typeface="Times New Roman" pitchFamily="18" charset="0"/>
              </a:rPr>
              <a:t> 2 </a:t>
            </a:r>
            <a:r>
              <a:rPr lang="en-US" sz="2200" dirty="0" err="1" smtClean="0">
                <a:latin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lá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cờ</a:t>
            </a:r>
            <a:r>
              <a:rPr lang="en-US" sz="2200" dirty="0" smtClean="0">
                <a:latin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38199" y="110225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cũ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6972"/>
            <a:ext cx="22383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33" y="1993840"/>
            <a:ext cx="7878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009" y="2923062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633" y="3970095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009" y="5047732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9057" y="3976695"/>
            <a:ext cx="489791" cy="455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6" y="3976695"/>
            <a:ext cx="485843" cy="485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4" y="2883155"/>
            <a:ext cx="485843" cy="485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73" y="4905164"/>
            <a:ext cx="485843" cy="46679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2059" y="1291626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527" y="1993840"/>
            <a:ext cx="8488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Tux Paint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009" y="2923062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21" y="3927157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2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03" y="5047732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2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5623" y="5037195"/>
            <a:ext cx="489791" cy="455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5565" y="132763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1622" y="2187558"/>
            <a:ext cx="71565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solidFill>
                  <a:srgbClr val="3366FF"/>
                </a:solidFill>
              </a:rPr>
              <a:t>Câu</a:t>
            </a:r>
            <a:r>
              <a:rPr lang="en-US" sz="2600" u="sng" dirty="0" smtClean="0">
                <a:solidFill>
                  <a:srgbClr val="3366FF"/>
                </a:solidFill>
              </a:rPr>
              <a:t> 3</a:t>
            </a:r>
            <a:r>
              <a:rPr lang="en-US" sz="2600" dirty="0" smtClean="0">
                <a:solidFill>
                  <a:srgbClr val="3366FF"/>
                </a:solidFill>
              </a:rPr>
              <a:t>: </a:t>
            </a:r>
            <a:r>
              <a:rPr lang="en-US" sz="2600" dirty="0" err="1" smtClean="0">
                <a:solidFill>
                  <a:srgbClr val="3366FF"/>
                </a:solidFill>
              </a:rPr>
              <a:t>Để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lưu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trước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khi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toát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khỏi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chương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trình</a:t>
            </a:r>
            <a:r>
              <a:rPr lang="en-US" sz="2600" dirty="0" smtClean="0">
                <a:solidFill>
                  <a:srgbClr val="3366FF"/>
                </a:solidFill>
              </a:rPr>
              <a:t> Tux Paint </a:t>
            </a:r>
            <a:r>
              <a:rPr lang="en-US" sz="2600" dirty="0" err="1" smtClean="0">
                <a:solidFill>
                  <a:srgbClr val="3366FF"/>
                </a:solidFill>
              </a:rPr>
              <a:t>em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phải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chọn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nút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nào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trong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các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nút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sau</a:t>
            </a:r>
            <a:r>
              <a:rPr lang="en-US" sz="2600" dirty="0" smtClean="0">
                <a:solidFill>
                  <a:srgbClr val="3366FF"/>
                </a:solidFill>
              </a:rPr>
              <a:t>?</a:t>
            </a:r>
            <a:endParaRPr lang="en-US" sz="26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201" y="34674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009" y="504773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7009" y="3486001"/>
            <a:ext cx="489791" cy="455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7009" y="4257092"/>
            <a:ext cx="547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6803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51" y="4304062"/>
            <a:ext cx="447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90267"/>
            <a:ext cx="4476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11956" y="1291626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0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70" y="4833156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16" y="3282948"/>
            <a:ext cx="5143946" cy="1928027"/>
          </a:xfrm>
          <a:prstGeom prst="rect">
            <a:avLst/>
          </a:prstGeom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68974" y="2260584"/>
            <a:ext cx="881565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tô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</a:rPr>
              <a:t>giống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như</a:t>
            </a:r>
            <a:r>
              <a:rPr lang="en-US" sz="2200" dirty="0" smtClean="0">
                <a:latin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</a:rPr>
              <a:t> 2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38199" y="1359077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cũ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8488" y="908954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HỌC VÀ CHƠI CÙNG MÁY 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604" y="19168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mềm</a:t>
            </a:r>
            <a:r>
              <a:rPr lang="en-US" sz="3600" dirty="0" smtClean="0">
                <a:solidFill>
                  <a:srgbClr val="FF0000"/>
                </a:solidFill>
              </a:rPr>
              <a:t> Tux Paint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9255" y="977392"/>
            <a:ext cx="5158601" cy="735479"/>
            <a:chOff x="2801144" y="495034"/>
            <a:chExt cx="4724400" cy="830262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2801144" y="495034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2800">
                <a:cs typeface="Times New Roman" pitchFamily="18" charset="0"/>
              </a:endParaRPr>
            </a:p>
          </p:txBody>
        </p:sp>
        <p:sp>
          <p:nvSpPr>
            <p:cNvPr id="6" name="Text Box 26" descr="White marble"/>
            <p:cNvSpPr txBox="1">
              <a:spLocks noChangeArrowheads="1"/>
            </p:cNvSpPr>
            <p:nvPr/>
          </p:nvSpPr>
          <p:spPr bwMode="gray">
            <a:xfrm>
              <a:off x="3340990" y="664047"/>
              <a:ext cx="3644708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 b="1" u="sng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MỤC TIÊU BÀI HỌC</a:t>
              </a:r>
            </a:p>
          </p:txBody>
        </p:sp>
      </p:grpSp>
      <p:sp>
        <p:nvSpPr>
          <p:cNvPr id="7" name="Flowchart: Terminator 6"/>
          <p:cNvSpPr/>
          <p:nvPr/>
        </p:nvSpPr>
        <p:spPr>
          <a:xfrm>
            <a:off x="1619781" y="2240868"/>
            <a:ext cx="7379087" cy="862043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Tux Paint.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611674" y="3501654"/>
            <a:ext cx="7380820" cy="86345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Tux Paint.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1619672" y="4977818"/>
            <a:ext cx="7380820" cy="86345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nl-NL" sz="2800" b="0" dirty="0">
                <a:latin typeface="Times New Roman" pitchFamily="18" charset="0"/>
                <a:cs typeface="Times New Roman" pitchFamily="18" charset="0"/>
              </a:rPr>
              <a:t>Hào hứng, thích thú học </a:t>
            </a:r>
            <a:r>
              <a:rPr lang="nl-NL" sz="2800" b="0" dirty="0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nl-NL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0" dirty="0" smtClean="0">
                <a:latin typeface="Times New Roman" pitchFamily="18" charset="0"/>
                <a:cs typeface="Times New Roman" pitchFamily="18" charset="0"/>
              </a:rPr>
              <a:t>môn tin.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8488" y="136386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19057" y="1931967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thiệu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mềm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4410"/>
            <a:ext cx="4932676" cy="38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80928"/>
            <a:ext cx="2803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đúp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khởi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Tux Paint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42717"/>
            <a:ext cx="600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6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2" y="2177832"/>
            <a:ext cx="6354820" cy="4680169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19732" y="111729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10301" y="1685389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Giới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thiệu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phần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mềm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300" y="2214786"/>
            <a:ext cx="2549531" cy="9361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Vùng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7804" y="5328270"/>
            <a:ext cx="2952328" cy="6210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400092" y="3248980"/>
            <a:ext cx="2549531" cy="9361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Vùng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02289" y="4905164"/>
            <a:ext cx="2549531" cy="93610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Vùng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51820" y="3717032"/>
            <a:ext cx="2448272" cy="4680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3059831" y="2682838"/>
            <a:ext cx="5228965" cy="4305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09517" y="4008438"/>
            <a:ext cx="850752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mềm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Tux Paint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7" y="2522531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3074967" y="2954331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199" y="136386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19057" y="1931967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do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567641"/>
            <a:ext cx="565497" cy="55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92083" y="2311452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Vẽ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do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0440" y="4100589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8" y="2735891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709837" y="3005199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199" y="136386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Tux Paint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4263</TotalTime>
  <Words>624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Huong</cp:lastModifiedBy>
  <cp:revision>432</cp:revision>
  <dcterms:created xsi:type="dcterms:W3CDTF">2007-01-31T15:27:14Z</dcterms:created>
  <dcterms:modified xsi:type="dcterms:W3CDTF">2019-12-04T02:32:10Z</dcterms:modified>
</cp:coreProperties>
</file>